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413" r:id="rId2"/>
    <p:sldId id="448" r:id="rId3"/>
    <p:sldId id="453" r:id="rId4"/>
    <p:sldId id="460" r:id="rId5"/>
    <p:sldId id="461" r:id="rId6"/>
    <p:sldId id="462" r:id="rId7"/>
    <p:sldId id="447" r:id="rId8"/>
    <p:sldId id="457" r:id="rId9"/>
    <p:sldId id="458" r:id="rId10"/>
    <p:sldId id="454" r:id="rId11"/>
    <p:sldId id="455" r:id="rId12"/>
    <p:sldId id="456" r:id="rId13"/>
    <p:sldId id="459" r:id="rId14"/>
    <p:sldId id="452" r:id="rId15"/>
    <p:sldId id="430" r:id="rId16"/>
    <p:sldId id="444" r:id="rId17"/>
    <p:sldId id="412" r:id="rId18"/>
  </p:sldIdLst>
  <p:sldSz cx="9144000" cy="5143500" type="screen16x9"/>
  <p:notesSz cx="6858000" cy="9144000"/>
  <p:embeddedFontLst>
    <p:embeddedFont>
      <p:font typeface="HY견고딕" pitchFamily="18" charset="-127"/>
      <p:regular r:id="rId20"/>
    </p:embeddedFont>
    <p:embeddedFont>
      <p:font typeface="맑은 고딕" pitchFamily="50" charset="-127"/>
      <p:regular r:id="rId21"/>
      <p:bold r:id="rId22"/>
    </p:embeddedFont>
    <p:embeddedFont>
      <p:font typeface="배달의민족 한나" charset="-127"/>
      <p:regular r:id="rId23"/>
      <p:bold r:id="rId24"/>
    </p:embeddedFont>
    <p:embeddedFont>
      <p:font typeface="나눔고딕 ExtraBold" charset="-127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0A8"/>
    <a:srgbClr val="E6E6E6"/>
    <a:srgbClr val="1E28EA"/>
    <a:srgbClr val="DEDEDE"/>
    <a:srgbClr val="E4E4E4"/>
    <a:srgbClr val="D9D9D9"/>
    <a:srgbClr val="DCDCDC"/>
    <a:srgbClr val="595959"/>
    <a:srgbClr val="47B3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7" autoAdjust="0"/>
    <p:restoredTop sz="99739" autoAdjust="0"/>
  </p:normalViewPr>
  <p:slideViewPr>
    <p:cSldViewPr>
      <p:cViewPr varScale="1">
        <p:scale>
          <a:sx n="118" d="100"/>
          <a:sy n="118" d="100"/>
        </p:scale>
        <p:origin x="-102" y="-3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0720B3-CF30-433D-AB73-B1AC0AC2BF96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EF548D-BC30-46C6-B239-4E5E8EF6E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131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361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146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553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621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926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475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801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26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4055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568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228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3A8E0E-E987-4689-ADD6-5E33FD4B63A7}" type="datetimeFigureOut">
              <a:rPr lang="ko-KR" altLang="en-US" smtClean="0"/>
              <a:t>2018-05-20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02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7884368" cy="514923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="" xmlns:a16="http://schemas.microsoft.com/office/drawing/2014/main" id="{496A094F-B552-4544-8AA1-65F7979B4ACD}"/>
              </a:ext>
            </a:extLst>
          </p:cNvPr>
          <p:cNvGrpSpPr/>
          <p:nvPr/>
        </p:nvGrpSpPr>
        <p:grpSpPr>
          <a:xfrm>
            <a:off x="1033853" y="843558"/>
            <a:ext cx="5770395" cy="1107996"/>
            <a:chOff x="3054211" y="2093386"/>
            <a:chExt cx="3581043" cy="1107996"/>
          </a:xfrm>
        </p:grpSpPr>
        <p:cxnSp>
          <p:nvCxnSpPr>
            <p:cNvPr id="36" name="직선 연결선 35">
              <a:extLst>
                <a:ext uri="{FF2B5EF4-FFF2-40B4-BE49-F238E27FC236}">
                  <a16:creationId xmlns="" xmlns:a16="http://schemas.microsoft.com/office/drawing/2014/main" id="{D7FD60E2-349E-4773-972A-519104359A22}"/>
                </a:ext>
              </a:extLst>
            </p:cNvPr>
            <p:cNvCxnSpPr>
              <a:cxnSpLocks/>
            </p:cNvCxnSpPr>
            <p:nvPr/>
          </p:nvCxnSpPr>
          <p:spPr>
            <a:xfrm>
              <a:off x="3347864" y="3075806"/>
              <a:ext cx="311585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="" xmlns:a16="http://schemas.microsoft.com/office/drawing/2014/main" id="{D45133E3-EA75-4AD3-B80E-D7ABDA48F8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54211" y="2093386"/>
              <a:ext cx="3506649" cy="1107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endParaRPr lang="en-US" altLang="ko-KR" sz="6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나눔고딕 ExtraBold" pitchFamily="50" charset="-127"/>
              </a:endParaRPr>
            </a:p>
          </p:txBody>
        </p:sp>
        <p:sp>
          <p:nvSpPr>
            <p:cNvPr id="39" name="TextBox 25">
              <a:extLst>
                <a:ext uri="{FF2B5EF4-FFF2-40B4-BE49-F238E27FC236}">
                  <a16:creationId xmlns="" xmlns:a16="http://schemas.microsoft.com/office/drawing/2014/main" id="{1E679193-815A-4A83-8F8F-D3A6F19EA2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11709" y="2429475"/>
              <a:ext cx="3223545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r>
                <a:rPr lang="ko-KR" altLang="en-US" sz="32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n-ea"/>
                </a:rPr>
                <a:t>   장애인 주차 구역 관리기</a:t>
              </a:r>
              <a:endParaRPr lang="en-US" altLang="ko-KR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배달의민족 한나" pitchFamily="2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609916" y="987574"/>
            <a:ext cx="3744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장애인 주차 구역에 불법 주차를 막기 위한 </a:t>
            </a:r>
            <a:endParaRPr lang="ko-KR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22284" y="1845136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Beacon(</a:t>
            </a:r>
            <a:r>
              <a:rPr lang="ko-KR" altLang="en-US" sz="1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비콘</a:t>
            </a:r>
            <a:r>
              <a:rPr lang="en-US" altLang="ko-KR" sz="1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ko-KR" altLang="en-US" sz="1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을 이용 </a:t>
            </a:r>
            <a:endParaRPr lang="ko-KR" altLang="en-US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4048" y="2715766"/>
            <a:ext cx="2520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팀원</a:t>
            </a:r>
            <a:r>
              <a:rPr lang="en-US" altLang="ko-KR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: </a:t>
            </a:r>
            <a:r>
              <a:rPr lang="ko-KR" altLang="en-US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권용현</a:t>
            </a:r>
            <a:r>
              <a:rPr lang="ko-KR" altLang="en-US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김동영 </a:t>
            </a:r>
            <a:endParaRPr lang="en-US" altLang="ko-KR" b="1" dirty="0" smtClean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r>
              <a:rPr lang="en-US" altLang="ko-KR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       </a:t>
            </a:r>
            <a:r>
              <a:rPr lang="ko-KR" altLang="en-US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김민승 김재현 </a:t>
            </a:r>
            <a:endParaRPr lang="ko-KR" altLang="en-US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9473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339502"/>
            <a:ext cx="112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라즈베리파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903" y="370575"/>
            <a:ext cx="6381750" cy="207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903" y="2715766"/>
            <a:ext cx="6416452" cy="182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4576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339502"/>
            <a:ext cx="112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라즈베리파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364722"/>
            <a:ext cx="6010275" cy="3867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392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339502"/>
            <a:ext cx="112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라즈베리파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364102"/>
            <a:ext cx="3533775" cy="314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1426721"/>
            <a:ext cx="6276975" cy="222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206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339502"/>
            <a:ext cx="112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라즈베리파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555526"/>
            <a:ext cx="5514975" cy="373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726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339502"/>
            <a:ext cx="112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라즈베리파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KakaoTalk_Video_20180520_2027_09_84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73995" y="1069747"/>
            <a:ext cx="5281191" cy="297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522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-16064" y="0"/>
            <a:ext cx="7884368" cy="514923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="" xmlns:a16="http://schemas.microsoft.com/office/drawing/2014/main" id="{496A094F-B552-4544-8AA1-65F7979B4ACD}"/>
              </a:ext>
            </a:extLst>
          </p:cNvPr>
          <p:cNvGrpSpPr/>
          <p:nvPr/>
        </p:nvGrpSpPr>
        <p:grpSpPr>
          <a:xfrm>
            <a:off x="1691680" y="1831144"/>
            <a:ext cx="5086070" cy="1107996"/>
            <a:chOff x="3058854" y="2093386"/>
            <a:chExt cx="3480346" cy="1107996"/>
          </a:xfrm>
        </p:grpSpPr>
        <p:cxnSp>
          <p:nvCxnSpPr>
            <p:cNvPr id="36" name="직선 연결선 35">
              <a:extLst>
                <a:ext uri="{FF2B5EF4-FFF2-40B4-BE49-F238E27FC236}">
                  <a16:creationId xmlns="" xmlns:a16="http://schemas.microsoft.com/office/drawing/2014/main" id="{D7FD60E2-349E-4773-972A-519104359A22}"/>
                </a:ext>
              </a:extLst>
            </p:cNvPr>
            <p:cNvCxnSpPr>
              <a:cxnSpLocks/>
            </p:cNvCxnSpPr>
            <p:nvPr/>
          </p:nvCxnSpPr>
          <p:spPr>
            <a:xfrm>
              <a:off x="3347864" y="3075806"/>
              <a:ext cx="24799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="" xmlns:a16="http://schemas.microsoft.com/office/drawing/2014/main" id="{D45133E3-EA75-4AD3-B80E-D7ABDA48F8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58854" y="2093386"/>
              <a:ext cx="2907186" cy="1107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endParaRPr lang="en-US" altLang="ko-KR" sz="6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나눔고딕 ExtraBold" pitchFamily="50" charset="-127"/>
              </a:endParaRPr>
            </a:p>
          </p:txBody>
        </p:sp>
        <p:sp>
          <p:nvSpPr>
            <p:cNvPr id="39" name="TextBox 25">
              <a:extLst>
                <a:ext uri="{FF2B5EF4-FFF2-40B4-BE49-F238E27FC236}">
                  <a16:creationId xmlns="" xmlns:a16="http://schemas.microsoft.com/office/drawing/2014/main" id="{1E679193-815A-4A83-8F8F-D3A6F19EA2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5655" y="2429474"/>
              <a:ext cx="3223545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r>
                <a:rPr lang="en-US" altLang="ko-KR" sz="320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itchFamily="18" charset="-127"/>
                  <a:ea typeface="HY견고딕" pitchFamily="18" charset="-127"/>
                </a:rPr>
                <a:t>OpenCV</a:t>
              </a:r>
              <a:r>
                <a:rPr lang="en-US" altLang="ko-KR" sz="32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itchFamily="18" charset="-127"/>
                  <a:ea typeface="HY견고딕" pitchFamily="18" charset="-127"/>
                </a:rPr>
                <a:t> </a:t>
              </a:r>
              <a:endParaRPr lang="en-US" altLang="ko-KR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itchFamily="18" charset="-127"/>
                <a:ea typeface="HY견고딕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729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481514"/>
            <a:ext cx="1120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OpenCV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04" y="264744"/>
            <a:ext cx="6588224" cy="4411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108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-16064" y="0"/>
            <a:ext cx="7884368" cy="514923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="" xmlns:a16="http://schemas.microsoft.com/office/drawing/2014/main" id="{496A094F-B552-4544-8AA1-65F7979B4ACD}"/>
              </a:ext>
            </a:extLst>
          </p:cNvPr>
          <p:cNvGrpSpPr/>
          <p:nvPr/>
        </p:nvGrpSpPr>
        <p:grpSpPr>
          <a:xfrm>
            <a:off x="1691680" y="1831144"/>
            <a:ext cx="6304663" cy="1107996"/>
            <a:chOff x="3058854" y="2093386"/>
            <a:chExt cx="4314217" cy="1107996"/>
          </a:xfrm>
        </p:grpSpPr>
        <p:cxnSp>
          <p:nvCxnSpPr>
            <p:cNvPr id="36" name="직선 연결선 35">
              <a:extLst>
                <a:ext uri="{FF2B5EF4-FFF2-40B4-BE49-F238E27FC236}">
                  <a16:creationId xmlns="" xmlns:a16="http://schemas.microsoft.com/office/drawing/2014/main" id="{D7FD60E2-349E-4773-972A-519104359A22}"/>
                </a:ext>
              </a:extLst>
            </p:cNvPr>
            <p:cNvCxnSpPr>
              <a:cxnSpLocks/>
            </p:cNvCxnSpPr>
            <p:nvPr/>
          </p:nvCxnSpPr>
          <p:spPr>
            <a:xfrm>
              <a:off x="3347864" y="3075806"/>
              <a:ext cx="24799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="" xmlns:a16="http://schemas.microsoft.com/office/drawing/2014/main" id="{D45133E3-EA75-4AD3-B80E-D7ABDA48F8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58854" y="2093386"/>
              <a:ext cx="2907186" cy="1107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endParaRPr lang="en-US" altLang="ko-KR" sz="6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나눔고딕 ExtraBold" pitchFamily="50" charset="-127"/>
              </a:endParaRPr>
            </a:p>
          </p:txBody>
        </p:sp>
        <p:sp>
          <p:nvSpPr>
            <p:cNvPr id="39" name="TextBox 25">
              <a:extLst>
                <a:ext uri="{FF2B5EF4-FFF2-40B4-BE49-F238E27FC236}">
                  <a16:creationId xmlns="" xmlns:a16="http://schemas.microsoft.com/office/drawing/2014/main" id="{1E679193-815A-4A83-8F8F-D3A6F19EA2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49526" y="2429474"/>
              <a:ext cx="3223545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r>
                <a:rPr lang="en-US" altLang="ko-KR" sz="32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n-ea"/>
                </a:rPr>
                <a:t>Q&amp;A</a:t>
              </a:r>
              <a:endParaRPr lang="en-US" altLang="ko-KR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배달의민족 한나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1673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-16064" y="0"/>
            <a:ext cx="7884368" cy="514923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="" xmlns:a16="http://schemas.microsoft.com/office/drawing/2014/main" id="{496A094F-B552-4544-8AA1-65F7979B4ACD}"/>
              </a:ext>
            </a:extLst>
          </p:cNvPr>
          <p:cNvGrpSpPr/>
          <p:nvPr/>
        </p:nvGrpSpPr>
        <p:grpSpPr>
          <a:xfrm>
            <a:off x="1691680" y="1831144"/>
            <a:ext cx="5086070" cy="1107996"/>
            <a:chOff x="3058854" y="2093386"/>
            <a:chExt cx="3480346" cy="1107996"/>
          </a:xfrm>
        </p:grpSpPr>
        <p:cxnSp>
          <p:nvCxnSpPr>
            <p:cNvPr id="36" name="직선 연결선 35">
              <a:extLst>
                <a:ext uri="{FF2B5EF4-FFF2-40B4-BE49-F238E27FC236}">
                  <a16:creationId xmlns="" xmlns:a16="http://schemas.microsoft.com/office/drawing/2014/main" id="{D7FD60E2-349E-4773-972A-519104359A22}"/>
                </a:ext>
              </a:extLst>
            </p:cNvPr>
            <p:cNvCxnSpPr>
              <a:cxnSpLocks/>
            </p:cNvCxnSpPr>
            <p:nvPr/>
          </p:nvCxnSpPr>
          <p:spPr>
            <a:xfrm>
              <a:off x="3347864" y="3075806"/>
              <a:ext cx="24799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="" xmlns:a16="http://schemas.microsoft.com/office/drawing/2014/main" id="{D45133E3-EA75-4AD3-B80E-D7ABDA48F8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58854" y="2093386"/>
              <a:ext cx="2907186" cy="1107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endParaRPr lang="en-US" altLang="ko-KR" sz="6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나눔고딕 ExtraBold" pitchFamily="50" charset="-127"/>
              </a:endParaRPr>
            </a:p>
          </p:txBody>
        </p:sp>
        <p:sp>
          <p:nvSpPr>
            <p:cNvPr id="39" name="TextBox 25">
              <a:extLst>
                <a:ext uri="{FF2B5EF4-FFF2-40B4-BE49-F238E27FC236}">
                  <a16:creationId xmlns="" xmlns:a16="http://schemas.microsoft.com/office/drawing/2014/main" id="{1E679193-815A-4A83-8F8F-D3A6F19EA2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5655" y="2429474"/>
              <a:ext cx="3223545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r>
                <a:rPr lang="ko-KR" altLang="en-US" sz="320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itchFamily="18" charset="-127"/>
                  <a:ea typeface="HY견고딕" pitchFamily="18" charset="-127"/>
                </a:rPr>
                <a:t>제누이노</a:t>
              </a:r>
              <a:r>
                <a:rPr lang="ko-KR" altLang="en-US" sz="32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itchFamily="18" charset="-127"/>
                  <a:ea typeface="HY견고딕" pitchFamily="18" charset="-127"/>
                </a:rPr>
                <a:t> </a:t>
              </a:r>
              <a:r>
                <a:rPr lang="en-US" altLang="ko-KR" sz="32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itchFamily="18" charset="-127"/>
                  <a:ea typeface="HY견고딕" pitchFamily="18" charset="-127"/>
                </a:rPr>
                <a:t>101 </a:t>
              </a:r>
              <a:endParaRPr lang="en-US" altLang="ko-KR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itchFamily="18" charset="-127"/>
                <a:ea typeface="HY견고딕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29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339502"/>
            <a:ext cx="112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제누이노</a:t>
            </a:r>
            <a:r>
              <a:rPr lang="en-US" altLang="ko-KR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101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320758"/>
            <a:ext cx="4536504" cy="4467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98294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339502"/>
            <a:ext cx="112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제누이노</a:t>
            </a:r>
            <a:r>
              <a:rPr lang="en-US" altLang="ko-KR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101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455217"/>
            <a:ext cx="4536504" cy="4233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67626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339502"/>
            <a:ext cx="112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제누이노</a:t>
            </a:r>
            <a:r>
              <a:rPr lang="en-US" altLang="ko-KR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101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339502"/>
            <a:ext cx="4176464" cy="4464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5713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339502"/>
            <a:ext cx="112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제누이노</a:t>
            </a:r>
            <a:r>
              <a:rPr lang="en-US" altLang="ko-KR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101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023" y="357187"/>
            <a:ext cx="3419475" cy="4429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6" y="376237"/>
            <a:ext cx="3476625" cy="441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2439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-16064" y="0"/>
            <a:ext cx="7884368" cy="514923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="" xmlns:a16="http://schemas.microsoft.com/office/drawing/2014/main" id="{496A094F-B552-4544-8AA1-65F7979B4ACD}"/>
              </a:ext>
            </a:extLst>
          </p:cNvPr>
          <p:cNvGrpSpPr/>
          <p:nvPr/>
        </p:nvGrpSpPr>
        <p:grpSpPr>
          <a:xfrm>
            <a:off x="1691680" y="1831144"/>
            <a:ext cx="5086070" cy="1107996"/>
            <a:chOff x="3058854" y="2093386"/>
            <a:chExt cx="3480346" cy="1107996"/>
          </a:xfrm>
        </p:grpSpPr>
        <p:cxnSp>
          <p:nvCxnSpPr>
            <p:cNvPr id="36" name="직선 연결선 35">
              <a:extLst>
                <a:ext uri="{FF2B5EF4-FFF2-40B4-BE49-F238E27FC236}">
                  <a16:creationId xmlns="" xmlns:a16="http://schemas.microsoft.com/office/drawing/2014/main" id="{D7FD60E2-349E-4773-972A-519104359A22}"/>
                </a:ext>
              </a:extLst>
            </p:cNvPr>
            <p:cNvCxnSpPr>
              <a:cxnSpLocks/>
            </p:cNvCxnSpPr>
            <p:nvPr/>
          </p:nvCxnSpPr>
          <p:spPr>
            <a:xfrm>
              <a:off x="3347864" y="3075806"/>
              <a:ext cx="24799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="" xmlns:a16="http://schemas.microsoft.com/office/drawing/2014/main" id="{D45133E3-EA75-4AD3-B80E-D7ABDA48F8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58854" y="2093386"/>
              <a:ext cx="2907186" cy="1107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endParaRPr lang="en-US" altLang="ko-KR" sz="6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나눔고딕 ExtraBold" pitchFamily="50" charset="-127"/>
              </a:endParaRPr>
            </a:p>
          </p:txBody>
        </p:sp>
        <p:sp>
          <p:nvSpPr>
            <p:cNvPr id="39" name="TextBox 25">
              <a:extLst>
                <a:ext uri="{FF2B5EF4-FFF2-40B4-BE49-F238E27FC236}">
                  <a16:creationId xmlns="" xmlns:a16="http://schemas.microsoft.com/office/drawing/2014/main" id="{1E679193-815A-4A83-8F8F-D3A6F19EA2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5655" y="2429474"/>
              <a:ext cx="3223545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r>
                <a:rPr lang="ko-KR" altLang="en-US" sz="320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itchFamily="18" charset="-127"/>
                  <a:ea typeface="HY견고딕" pitchFamily="18" charset="-127"/>
                </a:rPr>
                <a:t>라즈베리파</a:t>
              </a:r>
              <a:r>
                <a:rPr lang="ko-KR" altLang="en-US" sz="3200" dirty="0" err="1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itchFamily="18" charset="-127"/>
                  <a:ea typeface="HY견고딕" pitchFamily="18" charset="-127"/>
                </a:rPr>
                <a:t>이</a:t>
              </a:r>
              <a:r>
                <a:rPr lang="en-US" altLang="ko-KR" sz="32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HY견고딕" pitchFamily="18" charset="-127"/>
                  <a:ea typeface="HY견고딕" pitchFamily="18" charset="-127"/>
                </a:rPr>
                <a:t> </a:t>
              </a:r>
              <a:endParaRPr lang="en-US" altLang="ko-KR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itchFamily="18" charset="-127"/>
                <a:ea typeface="HY견고딕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727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339502"/>
            <a:ext cx="112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라즈베리파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659" y="376589"/>
            <a:ext cx="2800350" cy="1095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659" y="1923678"/>
            <a:ext cx="6096000" cy="236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563638"/>
            <a:ext cx="2667000" cy="18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366" y="1744613"/>
            <a:ext cx="2533650" cy="133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563638"/>
            <a:ext cx="2371725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821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=""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=""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54690" y="339502"/>
            <a:ext cx="1120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라즈베리파</a:t>
            </a:r>
            <a:r>
              <a:rPr lang="ko-KR" altLang="en-U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167594"/>
            <a:ext cx="6419850" cy="2808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191" y="748678"/>
            <a:ext cx="2808312" cy="294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954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5049</TotalTime>
  <Words>46</Words>
  <Application>Microsoft Office PowerPoint</Application>
  <PresentationFormat>화면 슬라이드 쇼(16:9)</PresentationFormat>
  <Paragraphs>21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굴림</vt:lpstr>
      <vt:lpstr>Arial</vt:lpstr>
      <vt:lpstr>HY견고딕</vt:lpstr>
      <vt:lpstr>맑은 고딕</vt:lpstr>
      <vt:lpstr>배달의민족 한나</vt:lpstr>
      <vt:lpstr>나눔고딕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박명철</dc:creator>
  <cp:lastModifiedBy>User</cp:lastModifiedBy>
  <cp:revision>384</cp:revision>
  <dcterms:created xsi:type="dcterms:W3CDTF">2015-08-25T11:20:08Z</dcterms:created>
  <dcterms:modified xsi:type="dcterms:W3CDTF">2018-05-20T12:02:36Z</dcterms:modified>
</cp:coreProperties>
</file>